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93" r:id="rId4"/>
    <p:sldMasterId id="2147483694" r:id="rId5"/>
    <p:sldMasterId id="2147483695" r:id="rId6"/>
    <p:sldMasterId id="2147483696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5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11" Type="http://schemas.openxmlformats.org/officeDocument/2006/relationships/slide" Target="slides/slide3.xml"/><Relationship Id="rId33" Type="http://schemas.openxmlformats.org/officeDocument/2006/relationships/slide" Target="slides/slide25.xml"/><Relationship Id="rId10" Type="http://schemas.openxmlformats.org/officeDocument/2006/relationships/slide" Target="slides/slide2.xml"/><Relationship Id="rId32" Type="http://schemas.openxmlformats.org/officeDocument/2006/relationships/slide" Target="slides/slide24.xml"/><Relationship Id="rId13" Type="http://schemas.openxmlformats.org/officeDocument/2006/relationships/slide" Target="slides/slide5.xml"/><Relationship Id="rId35" Type="http://schemas.openxmlformats.org/officeDocument/2006/relationships/slide" Target="slides/slide27.xml"/><Relationship Id="rId12" Type="http://schemas.openxmlformats.org/officeDocument/2006/relationships/slide" Target="slides/slide4.xml"/><Relationship Id="rId34" Type="http://schemas.openxmlformats.org/officeDocument/2006/relationships/slide" Target="slides/slide26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75c9894d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575c9894d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75c9894d8_0_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75c9894d8_0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575c9894d8_0_7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575c9894d8_0_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575c9894d8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575c9894d8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75c9894d8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575c9894d8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75c9894d8_0_1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75c9894d8_0_1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575c9894d8_0_1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575c9894d8_0_1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75c9894d8_0_1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75c9894d8_0_1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75c9894d8_0_1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575c9894d8_0_1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75c9894d8_0_8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575c9894d8_0_8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75c9894d8_0_9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575c9894d8_0_9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75c9894d8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575c9894d8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575c9894d8_0_9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575c9894d8_0_9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75c9894d8_0_9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575c9894d8_0_9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75c9894d8_0_1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75c9894d8_0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75c9894d8_0_1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75c9894d8_0_1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575c9894d8_0_10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575c9894d8_0_10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575c9894d8_0_10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575c9894d8_0_1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575c9894d8_0_10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575c9894d8_0_10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575c9894d8_0_11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575c9894d8_0_1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75c9894d8_0_1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575c9894d8_0_1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75c9894d8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75c9894d8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75c9894d8_0_2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575c9894d8_0_2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75c9894d8_0_3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575c9894d8_0_3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75c9894d8_0_4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575c9894d8_0_4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75c9894d8_0_5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575c9894d8_0_5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75c9894d8_0_5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575c9894d8_0_5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575c9894d8_0_5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bg>
      <p:bgPr>
        <a:gradFill>
          <a:gsLst>
            <a:gs pos="0">
              <a:srgbClr val="E1DBC9"/>
            </a:gs>
            <a:gs pos="77000">
              <a:srgbClr val="C8C1B0"/>
            </a:gs>
            <a:gs pos="100000">
              <a:srgbClr val="C0BAAA"/>
            </a:gs>
          </a:gsLst>
          <a:lin ang="5400012" scaled="0"/>
        </a:gra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2">
              <a:alphaModFix amt="45000"/>
            </a:blip>
            <a:tile algn="tl" flip="none" tx="-44450" sx="84997" ty="38100" sy="84997"/>
          </a:blip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6"/>
          <p:cNvSpPr/>
          <p:nvPr/>
        </p:nvSpPr>
        <p:spPr>
          <a:xfrm>
            <a:off x="980903" y="950797"/>
            <a:ext cx="7182300" cy="3231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ctr">
              <a:srgbClr val="000000">
                <a:alpha val="6588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6"/>
          <p:cNvSpPr/>
          <p:nvPr/>
        </p:nvSpPr>
        <p:spPr>
          <a:xfrm>
            <a:off x="1085851" y="1058711"/>
            <a:ext cx="6972300" cy="3026100"/>
          </a:xfrm>
          <a:prstGeom prst="rect">
            <a:avLst/>
          </a:prstGeom>
          <a:noFill/>
          <a:ln cap="sq" cmpd="sng" w="952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6"/>
          <p:cNvSpPr/>
          <p:nvPr/>
        </p:nvSpPr>
        <p:spPr>
          <a:xfrm>
            <a:off x="3851910" y="950797"/>
            <a:ext cx="1440300" cy="54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" name="Google Shape;137;p26"/>
          <p:cNvGrpSpPr/>
          <p:nvPr/>
        </p:nvGrpSpPr>
        <p:grpSpPr>
          <a:xfrm>
            <a:off x="3937718" y="950797"/>
            <a:ext cx="1268754" cy="483971"/>
            <a:chOff x="5318306" y="1386268"/>
            <a:chExt cx="1567331" cy="645295"/>
          </a:xfrm>
        </p:grpSpPr>
        <p:cxnSp>
          <p:nvCxnSpPr>
            <p:cNvPr id="138" name="Google Shape;138;p26"/>
            <p:cNvCxnSpPr/>
            <p:nvPr/>
          </p:nvCxnSpPr>
          <p:spPr>
            <a:xfrm>
              <a:off x="5318306" y="1386268"/>
              <a:ext cx="0" cy="640200"/>
            </a:xfrm>
            <a:prstGeom prst="straightConnector1">
              <a:avLst/>
            </a:prstGeom>
            <a:solidFill>
              <a:srgbClr val="262626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9" name="Google Shape;139;p26"/>
            <p:cNvCxnSpPr/>
            <p:nvPr/>
          </p:nvCxnSpPr>
          <p:spPr>
            <a:xfrm>
              <a:off x="6885637" y="1386268"/>
              <a:ext cx="0" cy="640200"/>
            </a:xfrm>
            <a:prstGeom prst="straightConnector1">
              <a:avLst/>
            </a:prstGeom>
            <a:solidFill>
              <a:srgbClr val="262626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0" name="Google Shape;140;p26"/>
            <p:cNvCxnSpPr/>
            <p:nvPr/>
          </p:nvCxnSpPr>
          <p:spPr>
            <a:xfrm>
              <a:off x="5318306" y="2031563"/>
              <a:ext cx="1567200" cy="0"/>
            </a:xfrm>
            <a:prstGeom prst="straightConnector1">
              <a:avLst/>
            </a:prstGeom>
            <a:solidFill>
              <a:srgbClr val="262626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41" name="Google Shape;141;p26"/>
          <p:cNvSpPr txBox="1"/>
          <p:nvPr>
            <p:ph type="ctrTitle"/>
          </p:nvPr>
        </p:nvSpPr>
        <p:spPr>
          <a:xfrm>
            <a:off x="1171281" y="1568447"/>
            <a:ext cx="68016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Century Gothic"/>
              <a:buNone/>
              <a:defRPr b="0" sz="5400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26"/>
          <p:cNvSpPr txBox="1"/>
          <p:nvPr>
            <p:ph idx="1" type="subTitle"/>
          </p:nvPr>
        </p:nvSpPr>
        <p:spPr>
          <a:xfrm>
            <a:off x="1171575" y="3511547"/>
            <a:ext cx="6803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3" name="Google Shape;143;p26"/>
          <p:cNvSpPr txBox="1"/>
          <p:nvPr>
            <p:ph idx="10" type="dt"/>
          </p:nvPr>
        </p:nvSpPr>
        <p:spPr>
          <a:xfrm>
            <a:off x="3989070" y="1005941"/>
            <a:ext cx="11658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4" name="Google Shape;144;p26"/>
          <p:cNvSpPr txBox="1"/>
          <p:nvPr>
            <p:ph idx="11" type="ftr"/>
          </p:nvPr>
        </p:nvSpPr>
        <p:spPr>
          <a:xfrm>
            <a:off x="1090422" y="3908295"/>
            <a:ext cx="44292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3F3F3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26"/>
          <p:cNvSpPr txBox="1"/>
          <p:nvPr>
            <p:ph idx="12" type="sldNum"/>
          </p:nvPr>
        </p:nvSpPr>
        <p:spPr>
          <a:xfrm>
            <a:off x="6455189" y="3909060"/>
            <a:ext cx="15840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800100" y="481945"/>
            <a:ext cx="754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27"/>
          <p:cNvSpPr txBox="1"/>
          <p:nvPr>
            <p:ph idx="1" type="body"/>
          </p:nvPr>
        </p:nvSpPr>
        <p:spPr>
          <a:xfrm>
            <a:off x="800100" y="1577340"/>
            <a:ext cx="7543800" cy="29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◦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149" name="Google Shape;149;p27"/>
          <p:cNvSpPr txBox="1"/>
          <p:nvPr>
            <p:ph idx="10" type="dt"/>
          </p:nvPr>
        </p:nvSpPr>
        <p:spPr>
          <a:xfrm>
            <a:off x="205740" y="4730754"/>
            <a:ext cx="2057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0" name="Google Shape;150;p27"/>
          <p:cNvSpPr txBox="1"/>
          <p:nvPr>
            <p:ph idx="11" type="ftr"/>
          </p:nvPr>
        </p:nvSpPr>
        <p:spPr>
          <a:xfrm>
            <a:off x="2617470" y="4730754"/>
            <a:ext cx="39093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" name="Google Shape;151;p27"/>
          <p:cNvSpPr txBox="1"/>
          <p:nvPr>
            <p:ph idx="12" type="sldNum"/>
          </p:nvPr>
        </p:nvSpPr>
        <p:spPr>
          <a:xfrm>
            <a:off x="7852410" y="4730754"/>
            <a:ext cx="1097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showMasterSp="0" type="secHead">
  <p:cSld name="SECTION_HEADER">
    <p:bg>
      <p:bgPr>
        <a:gradFill>
          <a:gsLst>
            <a:gs pos="0">
              <a:srgbClr val="E1DBC9"/>
            </a:gs>
            <a:gs pos="77000">
              <a:srgbClr val="C8C1B0"/>
            </a:gs>
            <a:gs pos="100000">
              <a:srgbClr val="C0BAAA"/>
            </a:gs>
          </a:gsLst>
          <a:lin ang="5400012" scaled="0"/>
        </a:gra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2">
              <a:alphaModFix amt="45000"/>
            </a:blip>
            <a:tile algn="tl" flip="none" tx="-44450" sx="84997" ty="38100" sy="84997"/>
          </a:blip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8"/>
          <p:cNvSpPr/>
          <p:nvPr/>
        </p:nvSpPr>
        <p:spPr>
          <a:xfrm>
            <a:off x="980903" y="950797"/>
            <a:ext cx="7182300" cy="3231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ctr">
              <a:srgbClr val="000000">
                <a:alpha val="6588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8"/>
          <p:cNvSpPr/>
          <p:nvPr/>
        </p:nvSpPr>
        <p:spPr>
          <a:xfrm>
            <a:off x="1085850" y="1058711"/>
            <a:ext cx="6972300" cy="3026100"/>
          </a:xfrm>
          <a:prstGeom prst="rect">
            <a:avLst/>
          </a:prstGeom>
          <a:noFill/>
          <a:ln cap="sq" cmpd="sng" w="952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8"/>
          <p:cNvSpPr/>
          <p:nvPr/>
        </p:nvSpPr>
        <p:spPr>
          <a:xfrm>
            <a:off x="3851910" y="950797"/>
            <a:ext cx="1440300" cy="54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" name="Google Shape;157;p28"/>
          <p:cNvGrpSpPr/>
          <p:nvPr/>
        </p:nvGrpSpPr>
        <p:grpSpPr>
          <a:xfrm>
            <a:off x="3937718" y="950797"/>
            <a:ext cx="1268754" cy="483971"/>
            <a:chOff x="5318306" y="1386268"/>
            <a:chExt cx="1567331" cy="645295"/>
          </a:xfrm>
        </p:grpSpPr>
        <p:cxnSp>
          <p:nvCxnSpPr>
            <p:cNvPr id="158" name="Google Shape;158;p28"/>
            <p:cNvCxnSpPr/>
            <p:nvPr/>
          </p:nvCxnSpPr>
          <p:spPr>
            <a:xfrm>
              <a:off x="5318306" y="1386268"/>
              <a:ext cx="0" cy="640200"/>
            </a:xfrm>
            <a:prstGeom prst="straightConnector1">
              <a:avLst/>
            </a:prstGeom>
            <a:solidFill>
              <a:srgbClr val="262626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9" name="Google Shape;159;p28"/>
            <p:cNvCxnSpPr/>
            <p:nvPr/>
          </p:nvCxnSpPr>
          <p:spPr>
            <a:xfrm>
              <a:off x="6885637" y="1386268"/>
              <a:ext cx="0" cy="640200"/>
            </a:xfrm>
            <a:prstGeom prst="straightConnector1">
              <a:avLst/>
            </a:prstGeom>
            <a:solidFill>
              <a:srgbClr val="262626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0" name="Google Shape;160;p28"/>
            <p:cNvCxnSpPr/>
            <p:nvPr/>
          </p:nvCxnSpPr>
          <p:spPr>
            <a:xfrm>
              <a:off x="5318306" y="2031563"/>
              <a:ext cx="1567200" cy="0"/>
            </a:xfrm>
            <a:prstGeom prst="straightConnector1">
              <a:avLst/>
            </a:prstGeom>
            <a:solidFill>
              <a:srgbClr val="262626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61" name="Google Shape;161;p28"/>
          <p:cNvSpPr txBox="1"/>
          <p:nvPr>
            <p:ph type="title"/>
          </p:nvPr>
        </p:nvSpPr>
        <p:spPr>
          <a:xfrm>
            <a:off x="1172717" y="1570732"/>
            <a:ext cx="6803100" cy="19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Century Gothic"/>
              <a:buNone/>
              <a:defRPr sz="5400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1172718" y="3511547"/>
            <a:ext cx="6803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3" name="Google Shape;163;p28"/>
          <p:cNvSpPr txBox="1"/>
          <p:nvPr>
            <p:ph idx="10" type="dt"/>
          </p:nvPr>
        </p:nvSpPr>
        <p:spPr>
          <a:xfrm>
            <a:off x="3991356" y="1008376"/>
            <a:ext cx="11658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4" name="Google Shape;164;p28"/>
          <p:cNvSpPr txBox="1"/>
          <p:nvPr>
            <p:ph idx="11" type="ftr"/>
          </p:nvPr>
        </p:nvSpPr>
        <p:spPr>
          <a:xfrm>
            <a:off x="1090165" y="3908295"/>
            <a:ext cx="44304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5" name="Google Shape;165;p28"/>
          <p:cNvSpPr txBox="1"/>
          <p:nvPr>
            <p:ph idx="12" type="sldNum"/>
          </p:nvPr>
        </p:nvSpPr>
        <p:spPr>
          <a:xfrm>
            <a:off x="6453378" y="3908295"/>
            <a:ext cx="1584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title"/>
          </p:nvPr>
        </p:nvSpPr>
        <p:spPr>
          <a:xfrm>
            <a:off x="800100" y="481945"/>
            <a:ext cx="754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8" name="Google Shape;168;p29"/>
          <p:cNvSpPr txBox="1"/>
          <p:nvPr>
            <p:ph idx="1" type="body"/>
          </p:nvPr>
        </p:nvSpPr>
        <p:spPr>
          <a:xfrm>
            <a:off x="800100" y="1577340"/>
            <a:ext cx="3566100" cy="28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◦"/>
              <a:defRPr sz="1400"/>
            </a:lvl1pPr>
            <a:lvl2pPr indent="-3048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◦"/>
              <a:defRPr sz="1200"/>
            </a:lvl2pPr>
            <a:lvl3pPr indent="-2984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3pPr>
            <a:lvl4pPr indent="-29845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4pPr>
            <a:lvl5pPr indent="-2984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5pPr>
            <a:lvl6pPr indent="-29845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6pPr>
            <a:lvl7pPr indent="-29845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7pPr>
            <a:lvl8pPr indent="-29845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8pPr>
            <a:lvl9pPr indent="-29845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9pPr>
          </a:lstStyle>
          <a:p/>
        </p:txBody>
      </p:sp>
      <p:sp>
        <p:nvSpPr>
          <p:cNvPr id="169" name="Google Shape;169;p29"/>
          <p:cNvSpPr txBox="1"/>
          <p:nvPr>
            <p:ph idx="2" type="body"/>
          </p:nvPr>
        </p:nvSpPr>
        <p:spPr>
          <a:xfrm>
            <a:off x="4777740" y="1577340"/>
            <a:ext cx="3566100" cy="28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◦"/>
              <a:defRPr sz="1400"/>
            </a:lvl1pPr>
            <a:lvl2pPr indent="-3048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◦"/>
              <a:defRPr sz="1200"/>
            </a:lvl2pPr>
            <a:lvl3pPr indent="-2984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3pPr>
            <a:lvl4pPr indent="-29845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4pPr>
            <a:lvl5pPr indent="-2984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5pPr>
            <a:lvl6pPr indent="-29845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6pPr>
            <a:lvl7pPr indent="-29845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7pPr>
            <a:lvl8pPr indent="-29845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8pPr>
            <a:lvl9pPr indent="-29845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9pPr>
          </a:lstStyle>
          <a:p/>
        </p:txBody>
      </p:sp>
      <p:sp>
        <p:nvSpPr>
          <p:cNvPr id="170" name="Google Shape;170;p29"/>
          <p:cNvSpPr txBox="1"/>
          <p:nvPr>
            <p:ph idx="10" type="dt"/>
          </p:nvPr>
        </p:nvSpPr>
        <p:spPr>
          <a:xfrm>
            <a:off x="205740" y="4730754"/>
            <a:ext cx="2057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1" name="Google Shape;171;p29"/>
          <p:cNvSpPr txBox="1"/>
          <p:nvPr>
            <p:ph idx="11" type="ftr"/>
          </p:nvPr>
        </p:nvSpPr>
        <p:spPr>
          <a:xfrm>
            <a:off x="2617470" y="4730754"/>
            <a:ext cx="39093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2" name="Google Shape;172;p29"/>
          <p:cNvSpPr txBox="1"/>
          <p:nvPr>
            <p:ph idx="12" type="sldNum"/>
          </p:nvPr>
        </p:nvSpPr>
        <p:spPr>
          <a:xfrm>
            <a:off x="7852410" y="4730754"/>
            <a:ext cx="1097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800100" y="481945"/>
            <a:ext cx="754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5" name="Google Shape;175;p30"/>
          <p:cNvSpPr txBox="1"/>
          <p:nvPr>
            <p:ph idx="1" type="body"/>
          </p:nvPr>
        </p:nvSpPr>
        <p:spPr>
          <a:xfrm>
            <a:off x="802386" y="1555750"/>
            <a:ext cx="3566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1" sz="1400"/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176" name="Google Shape;176;p30"/>
          <p:cNvSpPr txBox="1"/>
          <p:nvPr>
            <p:ph idx="2" type="body"/>
          </p:nvPr>
        </p:nvSpPr>
        <p:spPr>
          <a:xfrm>
            <a:off x="802386" y="2066924"/>
            <a:ext cx="3566100" cy="24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◦"/>
              <a:defRPr sz="1400"/>
            </a:lvl1pPr>
            <a:lvl2pPr indent="-3048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◦"/>
              <a:defRPr sz="1200"/>
            </a:lvl2pPr>
            <a:lvl3pPr indent="-2984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3pPr>
            <a:lvl4pPr indent="-29845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4pPr>
            <a:lvl5pPr indent="-2984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5pPr>
            <a:lvl6pPr indent="-29845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6pPr>
            <a:lvl7pPr indent="-29845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7pPr>
            <a:lvl8pPr indent="-29845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8pPr>
            <a:lvl9pPr indent="-29845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9pPr>
          </a:lstStyle>
          <a:p/>
        </p:txBody>
      </p:sp>
      <p:sp>
        <p:nvSpPr>
          <p:cNvPr id="177" name="Google Shape;177;p30"/>
          <p:cNvSpPr txBox="1"/>
          <p:nvPr>
            <p:ph idx="3" type="body"/>
          </p:nvPr>
        </p:nvSpPr>
        <p:spPr>
          <a:xfrm>
            <a:off x="4780026" y="1555750"/>
            <a:ext cx="3566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1" sz="1400"/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178" name="Google Shape;178;p30"/>
          <p:cNvSpPr txBox="1"/>
          <p:nvPr>
            <p:ph idx="4" type="body"/>
          </p:nvPr>
        </p:nvSpPr>
        <p:spPr>
          <a:xfrm>
            <a:off x="4780026" y="2067436"/>
            <a:ext cx="3566100" cy="24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◦"/>
              <a:defRPr sz="1400"/>
            </a:lvl1pPr>
            <a:lvl2pPr indent="-3048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◦"/>
              <a:defRPr sz="1200"/>
            </a:lvl2pPr>
            <a:lvl3pPr indent="-2984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3pPr>
            <a:lvl4pPr indent="-29845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4pPr>
            <a:lvl5pPr indent="-2984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5pPr>
            <a:lvl6pPr indent="-29845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6pPr>
            <a:lvl7pPr indent="-29845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7pPr>
            <a:lvl8pPr indent="-29845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8pPr>
            <a:lvl9pPr indent="-29845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9pPr>
          </a:lstStyle>
          <a:p/>
        </p:txBody>
      </p:sp>
      <p:sp>
        <p:nvSpPr>
          <p:cNvPr id="179" name="Google Shape;179;p30"/>
          <p:cNvSpPr txBox="1"/>
          <p:nvPr>
            <p:ph idx="10" type="dt"/>
          </p:nvPr>
        </p:nvSpPr>
        <p:spPr>
          <a:xfrm>
            <a:off x="205740" y="4730754"/>
            <a:ext cx="2057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" name="Google Shape;180;p30"/>
          <p:cNvSpPr txBox="1"/>
          <p:nvPr>
            <p:ph idx="11" type="ftr"/>
          </p:nvPr>
        </p:nvSpPr>
        <p:spPr>
          <a:xfrm>
            <a:off x="2617470" y="4730754"/>
            <a:ext cx="39093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1" name="Google Shape;181;p30"/>
          <p:cNvSpPr txBox="1"/>
          <p:nvPr>
            <p:ph idx="12" type="sldNum"/>
          </p:nvPr>
        </p:nvSpPr>
        <p:spPr>
          <a:xfrm>
            <a:off x="7852410" y="4730754"/>
            <a:ext cx="1097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title"/>
          </p:nvPr>
        </p:nvSpPr>
        <p:spPr>
          <a:xfrm>
            <a:off x="800100" y="481945"/>
            <a:ext cx="754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4" name="Google Shape;184;p31"/>
          <p:cNvSpPr txBox="1"/>
          <p:nvPr>
            <p:ph idx="10" type="dt"/>
          </p:nvPr>
        </p:nvSpPr>
        <p:spPr>
          <a:xfrm>
            <a:off x="205740" y="4730754"/>
            <a:ext cx="2057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5" name="Google Shape;185;p31"/>
          <p:cNvSpPr txBox="1"/>
          <p:nvPr>
            <p:ph idx="11" type="ftr"/>
          </p:nvPr>
        </p:nvSpPr>
        <p:spPr>
          <a:xfrm>
            <a:off x="2617470" y="4730754"/>
            <a:ext cx="39093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6" name="Google Shape;186;p31"/>
          <p:cNvSpPr txBox="1"/>
          <p:nvPr>
            <p:ph idx="12" type="sldNum"/>
          </p:nvPr>
        </p:nvSpPr>
        <p:spPr>
          <a:xfrm>
            <a:off x="7852410" y="4730754"/>
            <a:ext cx="1097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idx="10" type="dt"/>
          </p:nvPr>
        </p:nvSpPr>
        <p:spPr>
          <a:xfrm>
            <a:off x="205740" y="4730754"/>
            <a:ext cx="2057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9" name="Google Shape;189;p32"/>
          <p:cNvSpPr txBox="1"/>
          <p:nvPr>
            <p:ph idx="11" type="ftr"/>
          </p:nvPr>
        </p:nvSpPr>
        <p:spPr>
          <a:xfrm>
            <a:off x="2617470" y="4730754"/>
            <a:ext cx="39093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0" name="Google Shape;190;p32"/>
          <p:cNvSpPr txBox="1"/>
          <p:nvPr>
            <p:ph idx="12" type="sldNum"/>
          </p:nvPr>
        </p:nvSpPr>
        <p:spPr>
          <a:xfrm>
            <a:off x="7852410" y="4730754"/>
            <a:ext cx="1097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showMasterSp="0" type="objTx">
  <p:cSld name="OBJECT_WITH_CAPTION_TEXT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/>
          <p:nvPr/>
        </p:nvSpPr>
        <p:spPr>
          <a:xfrm>
            <a:off x="184147" y="178308"/>
            <a:ext cx="6398400" cy="478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3"/>
          <p:cNvSpPr/>
          <p:nvPr/>
        </p:nvSpPr>
        <p:spPr>
          <a:xfrm>
            <a:off x="6765289" y="178308"/>
            <a:ext cx="2194800" cy="478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3"/>
          <p:cNvSpPr txBox="1"/>
          <p:nvPr>
            <p:ph type="title"/>
          </p:nvPr>
        </p:nvSpPr>
        <p:spPr>
          <a:xfrm>
            <a:off x="6972300" y="455544"/>
            <a:ext cx="1823100" cy="123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entury Gothic"/>
              <a:buNone/>
              <a:defRPr b="0" sz="2100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5" name="Google Shape;195;p33"/>
          <p:cNvSpPr txBox="1"/>
          <p:nvPr>
            <p:ph idx="1" type="body"/>
          </p:nvPr>
        </p:nvSpPr>
        <p:spPr>
          <a:xfrm>
            <a:off x="514350" y="457200"/>
            <a:ext cx="58293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◦"/>
              <a:defRPr sz="1400"/>
            </a:lvl1pPr>
            <a:lvl2pPr indent="-3048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◦"/>
              <a:defRPr sz="1200"/>
            </a:lvl2pPr>
            <a:lvl3pPr indent="-2984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3pPr>
            <a:lvl4pPr indent="-29845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4pPr>
            <a:lvl5pPr indent="-2984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5pPr>
            <a:lvl6pPr indent="-29845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6pPr>
            <a:lvl7pPr indent="-29845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7pPr>
            <a:lvl8pPr indent="-29845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8pPr>
            <a:lvl9pPr indent="-29845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9pPr>
          </a:lstStyle>
          <a:p/>
        </p:txBody>
      </p:sp>
      <p:sp>
        <p:nvSpPr>
          <p:cNvPr id="196" name="Google Shape;196;p33"/>
          <p:cNvSpPr txBox="1"/>
          <p:nvPr>
            <p:ph idx="2" type="body"/>
          </p:nvPr>
        </p:nvSpPr>
        <p:spPr>
          <a:xfrm>
            <a:off x="6972300" y="1714500"/>
            <a:ext cx="18231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97" name="Google Shape;197;p33"/>
          <p:cNvSpPr txBox="1"/>
          <p:nvPr>
            <p:ph idx="10" type="dt"/>
          </p:nvPr>
        </p:nvSpPr>
        <p:spPr>
          <a:xfrm>
            <a:off x="205740" y="4730754"/>
            <a:ext cx="2057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8" name="Google Shape;198;p33"/>
          <p:cNvSpPr txBox="1"/>
          <p:nvPr>
            <p:ph idx="11" type="ftr"/>
          </p:nvPr>
        </p:nvSpPr>
        <p:spPr>
          <a:xfrm>
            <a:off x="2617470" y="4730754"/>
            <a:ext cx="39093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9" name="Google Shape;199;p33"/>
          <p:cNvSpPr txBox="1"/>
          <p:nvPr>
            <p:ph idx="12" type="sldNum"/>
          </p:nvPr>
        </p:nvSpPr>
        <p:spPr>
          <a:xfrm>
            <a:off x="7795258" y="4667251"/>
            <a:ext cx="1097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Google Shape;200;p33"/>
          <p:cNvSpPr/>
          <p:nvPr/>
        </p:nvSpPr>
        <p:spPr>
          <a:xfrm>
            <a:off x="6868160" y="281178"/>
            <a:ext cx="1988700" cy="4581300"/>
          </a:xfrm>
          <a:prstGeom prst="rect">
            <a:avLst/>
          </a:prstGeom>
          <a:noFill/>
          <a:ln cap="sq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showMasterSp="0" type="picTx">
  <p:cSld name="PICTURE_WITH_CAPTION_TEXT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/>
          <p:nvPr/>
        </p:nvSpPr>
        <p:spPr>
          <a:xfrm>
            <a:off x="6765289" y="178308"/>
            <a:ext cx="2194800" cy="478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4"/>
          <p:cNvSpPr txBox="1"/>
          <p:nvPr>
            <p:ph type="title"/>
          </p:nvPr>
        </p:nvSpPr>
        <p:spPr>
          <a:xfrm>
            <a:off x="6972300" y="452628"/>
            <a:ext cx="1824300" cy="123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entury Gothic"/>
              <a:buNone/>
              <a:defRPr b="0" sz="21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4" name="Google Shape;204;p34"/>
          <p:cNvSpPr/>
          <p:nvPr>
            <p:ph idx="2" type="pic"/>
          </p:nvPr>
        </p:nvSpPr>
        <p:spPr>
          <a:xfrm>
            <a:off x="171449" y="178308"/>
            <a:ext cx="6398400" cy="4786800"/>
          </a:xfrm>
          <a:prstGeom prst="rect">
            <a:avLst/>
          </a:prstGeom>
          <a:solidFill>
            <a:srgbClr val="76CEEF"/>
          </a:solidFill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Garamond"/>
              <a:buNone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Garamond"/>
              <a:buNone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Garamond"/>
              <a:buNone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Garamond"/>
              <a:buNone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Garamond"/>
              <a:buNone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Garamond"/>
              <a:buNone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Garamond"/>
              <a:buNone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5" name="Google Shape;205;p34"/>
          <p:cNvSpPr txBox="1"/>
          <p:nvPr>
            <p:ph idx="1" type="body"/>
          </p:nvPr>
        </p:nvSpPr>
        <p:spPr>
          <a:xfrm>
            <a:off x="6972300" y="1714500"/>
            <a:ext cx="1824300" cy="26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206" name="Google Shape;206;p34"/>
          <p:cNvSpPr txBox="1"/>
          <p:nvPr>
            <p:ph idx="10" type="dt"/>
          </p:nvPr>
        </p:nvSpPr>
        <p:spPr>
          <a:xfrm>
            <a:off x="205740" y="4730754"/>
            <a:ext cx="2057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7" name="Google Shape;207;p34"/>
          <p:cNvSpPr txBox="1"/>
          <p:nvPr>
            <p:ph idx="11" type="ftr"/>
          </p:nvPr>
        </p:nvSpPr>
        <p:spPr>
          <a:xfrm>
            <a:off x="2617470" y="4730754"/>
            <a:ext cx="39093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8" name="Google Shape;208;p34"/>
          <p:cNvSpPr txBox="1"/>
          <p:nvPr>
            <p:ph idx="12" type="sldNum"/>
          </p:nvPr>
        </p:nvSpPr>
        <p:spPr>
          <a:xfrm>
            <a:off x="7797546" y="4670298"/>
            <a:ext cx="1097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34"/>
          <p:cNvSpPr/>
          <p:nvPr/>
        </p:nvSpPr>
        <p:spPr>
          <a:xfrm>
            <a:off x="6868160" y="281178"/>
            <a:ext cx="1988700" cy="4581300"/>
          </a:xfrm>
          <a:prstGeom prst="rect">
            <a:avLst/>
          </a:prstGeom>
          <a:noFill/>
          <a:ln cap="sq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type="title"/>
          </p:nvPr>
        </p:nvSpPr>
        <p:spPr>
          <a:xfrm>
            <a:off x="800100" y="481945"/>
            <a:ext cx="754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2" name="Google Shape;212;p35"/>
          <p:cNvSpPr txBox="1"/>
          <p:nvPr>
            <p:ph idx="1" type="body"/>
          </p:nvPr>
        </p:nvSpPr>
        <p:spPr>
          <a:xfrm rot="5400000">
            <a:off x="3097650" y="-720210"/>
            <a:ext cx="2948700" cy="75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◦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213" name="Google Shape;213;p35"/>
          <p:cNvSpPr txBox="1"/>
          <p:nvPr>
            <p:ph idx="10" type="dt"/>
          </p:nvPr>
        </p:nvSpPr>
        <p:spPr>
          <a:xfrm>
            <a:off x="205740" y="4730754"/>
            <a:ext cx="2057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4" name="Google Shape;214;p35"/>
          <p:cNvSpPr txBox="1"/>
          <p:nvPr>
            <p:ph idx="11" type="ftr"/>
          </p:nvPr>
        </p:nvSpPr>
        <p:spPr>
          <a:xfrm>
            <a:off x="2617470" y="4730754"/>
            <a:ext cx="39093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5" name="Google Shape;215;p35"/>
          <p:cNvSpPr txBox="1"/>
          <p:nvPr>
            <p:ph idx="12" type="sldNum"/>
          </p:nvPr>
        </p:nvSpPr>
        <p:spPr>
          <a:xfrm>
            <a:off x="7852410" y="4730754"/>
            <a:ext cx="1097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>
            <p:ph type="title"/>
          </p:nvPr>
        </p:nvSpPr>
        <p:spPr>
          <a:xfrm rot="5400000">
            <a:off x="5657850" y="1657200"/>
            <a:ext cx="39432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8" name="Google Shape;218;p36"/>
          <p:cNvSpPr txBox="1"/>
          <p:nvPr>
            <p:ph idx="1" type="body"/>
          </p:nvPr>
        </p:nvSpPr>
        <p:spPr>
          <a:xfrm rot="5400000">
            <a:off x="1686000" y="-485850"/>
            <a:ext cx="3943200" cy="60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◦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219" name="Google Shape;219;p36"/>
          <p:cNvSpPr txBox="1"/>
          <p:nvPr>
            <p:ph idx="10" type="dt"/>
          </p:nvPr>
        </p:nvSpPr>
        <p:spPr>
          <a:xfrm>
            <a:off x="205740" y="4730754"/>
            <a:ext cx="2057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0" name="Google Shape;220;p36"/>
          <p:cNvSpPr txBox="1"/>
          <p:nvPr>
            <p:ph idx="11" type="ftr"/>
          </p:nvPr>
        </p:nvSpPr>
        <p:spPr>
          <a:xfrm>
            <a:off x="2617470" y="4730754"/>
            <a:ext cx="39093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1" name="Google Shape;221;p36"/>
          <p:cNvSpPr txBox="1"/>
          <p:nvPr>
            <p:ph idx="12" type="sldNum"/>
          </p:nvPr>
        </p:nvSpPr>
        <p:spPr>
          <a:xfrm>
            <a:off x="7852410" y="4730754"/>
            <a:ext cx="1097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7" name="Google Shape;227;p38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8" name="Google Shape;228;p38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9" name="Google Shape;229;p3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0" name="Google Shape;230;p38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1" name="Google Shape;231;p38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2" name="Google Shape;232;p3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4" name="Google Shape;234;p39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5" name="Google Shape;235;p39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6" name="Google Shape;236;p39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7" name="Google Shape;237;p3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9" name="Google Shape;239;p40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0" name="Google Shape;240;p40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1" name="Google Shape;241;p4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2" name="Google Shape;242;p4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3" name="Google Shape;243;p4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4" name="Google Shape;244;p4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6" name="Google Shape;246;p41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7" name="Google Shape;247;p41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8" name="Google Shape;248;p41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9" name="Google Shape;249;p4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0" name="Google Shape;250;p41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1" name="Google Shape;251;p41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2" name="Google Shape;252;p4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2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5" name="Google Shape;255;p4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7" name="Google Shape;257;p43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8" name="Google Shape;258;p43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9" name="Google Shape;259;p43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0" name="Google Shape;260;p4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2" name="Google Shape;262;p4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3" name="Google Shape;263;p44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4" name="Google Shape;264;p4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5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7" name="Google Shape;267;p45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8" name="Google Shape;268;p45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9" name="Google Shape;269;p45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0" name="Google Shape;270;p4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1" name="Google Shape;271;p4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3" name="Google Shape;273;p46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4" name="Google Shape;274;p46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5" name="Google Shape;275;p46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76" name="Google Shape;276;p4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8" name="Google Shape;278;p47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9" name="Google Shape;279;p47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0" name="Google Shape;280;p47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281" name="Google Shape;281;p47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2" name="Google Shape;282;p4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7" name="Google Shape;287;p4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88" name="Google Shape;288;p4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4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4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/>
          <p:nvPr/>
        </p:nvSpPr>
        <p:spPr>
          <a:xfrm>
            <a:off x="176022" y="178308"/>
            <a:ext cx="8791800" cy="478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5"/>
          <p:cNvSpPr txBox="1"/>
          <p:nvPr>
            <p:ph type="title"/>
          </p:nvPr>
        </p:nvSpPr>
        <p:spPr>
          <a:xfrm>
            <a:off x="800100" y="481945"/>
            <a:ext cx="754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8" name="Google Shape;128;p25"/>
          <p:cNvSpPr txBox="1"/>
          <p:nvPr>
            <p:ph idx="1" type="body"/>
          </p:nvPr>
        </p:nvSpPr>
        <p:spPr>
          <a:xfrm>
            <a:off x="800100" y="1577340"/>
            <a:ext cx="7543800" cy="29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Garamond"/>
              <a:buChar char="◦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Garamond"/>
              <a:buChar char="◦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Garamond"/>
              <a:buChar char="◦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Garamond"/>
              <a:buChar char="◦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Garamond"/>
              <a:buChar char="◦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Garamond"/>
              <a:buChar char="◦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Garamond"/>
              <a:buChar char="◦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Garamond"/>
              <a:buChar char="◦"/>
              <a:def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9" name="Google Shape;129;p25"/>
          <p:cNvSpPr txBox="1"/>
          <p:nvPr>
            <p:ph idx="10" type="dt"/>
          </p:nvPr>
        </p:nvSpPr>
        <p:spPr>
          <a:xfrm>
            <a:off x="205740" y="4730754"/>
            <a:ext cx="2057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0" name="Google Shape;130;p25"/>
          <p:cNvSpPr txBox="1"/>
          <p:nvPr>
            <p:ph idx="11" type="ftr"/>
          </p:nvPr>
        </p:nvSpPr>
        <p:spPr>
          <a:xfrm>
            <a:off x="2617470" y="4730754"/>
            <a:ext cx="39093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1" name="Google Shape;131;p25"/>
          <p:cNvSpPr txBox="1"/>
          <p:nvPr>
            <p:ph idx="12" type="sldNum"/>
          </p:nvPr>
        </p:nvSpPr>
        <p:spPr>
          <a:xfrm>
            <a:off x="7852410" y="4730754"/>
            <a:ext cx="1097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4" name="Google Shape;224;p3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5" name="Google Shape;225;p3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starbucks-web-map.herokuapp.com/#" TargetMode="External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starbucks-web-map.herokuapp.com/#/product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0"/>
          <p:cNvSpPr txBox="1"/>
          <p:nvPr>
            <p:ph type="ctrTitle"/>
          </p:nvPr>
        </p:nvSpPr>
        <p:spPr>
          <a:xfrm>
            <a:off x="1171281" y="1568447"/>
            <a:ext cx="68016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Century Gothic"/>
              <a:buNone/>
            </a:pPr>
            <a:r>
              <a:rPr lang="en"/>
              <a:t>STARBUCKS WEB APPLICATION</a:t>
            </a:r>
            <a:endParaRPr/>
          </a:p>
        </p:txBody>
      </p:sp>
      <p:sp>
        <p:nvSpPr>
          <p:cNvPr id="296" name="Google Shape;296;p50"/>
          <p:cNvSpPr txBox="1"/>
          <p:nvPr>
            <p:ph idx="1" type="subTitle"/>
          </p:nvPr>
        </p:nvSpPr>
        <p:spPr>
          <a:xfrm>
            <a:off x="1171575" y="3530597"/>
            <a:ext cx="6803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/>
              <a:t>The Ninjas: Junteng Tan, Jia Ma, Ying Liu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5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0"/>
            <a:ext cx="417621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6188" y="0"/>
            <a:ext cx="44793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/>
              <a:t>Add New Card</a:t>
            </a:r>
            <a:endParaRPr sz="2400"/>
          </a:p>
        </p:txBody>
      </p:sp>
      <p:pic>
        <p:nvPicPr>
          <p:cNvPr id="360" name="Google Shape;36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420444"/>
            <a:ext cx="8839201" cy="2734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21560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761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7"/>
          <p:cNvSpPr txBox="1"/>
          <p:nvPr>
            <p:ph type="ctrTitle"/>
          </p:nvPr>
        </p:nvSpPr>
        <p:spPr>
          <a:xfrm>
            <a:off x="1171281" y="1568447"/>
            <a:ext cx="68016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Century Gothic"/>
              <a:buNone/>
            </a:pPr>
            <a:r>
              <a:rPr lang="en"/>
              <a:t>WEB DEMO</a:t>
            </a:r>
            <a:endParaRPr/>
          </a:p>
        </p:txBody>
      </p:sp>
      <p:sp>
        <p:nvSpPr>
          <p:cNvPr id="396" name="Google Shape;396;p67"/>
          <p:cNvSpPr txBox="1"/>
          <p:nvPr>
            <p:ph idx="1" type="subTitle"/>
          </p:nvPr>
        </p:nvSpPr>
        <p:spPr>
          <a:xfrm>
            <a:off x="1171575" y="3530597"/>
            <a:ext cx="6803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/>
              <a:t>Jia Ma</a:t>
            </a:r>
            <a:endParaRPr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rPr lang="en" sz="1500"/>
              <a:t>Log in: </a:t>
            </a:r>
            <a:r>
              <a:rPr lang="en" sz="1400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https://starbucks-web-map.herokuapp.com/</a:t>
            </a:r>
            <a:br>
              <a:rPr lang="en" sz="1500"/>
            </a:br>
            <a:r>
              <a:rPr lang="en" sz="1500"/>
              <a:t>User: Jenny</a:t>
            </a:r>
            <a:br>
              <a:rPr lang="en" sz="1500"/>
            </a:br>
            <a:r>
              <a:rPr lang="en" sz="1500"/>
              <a:t>Password: 1234</a:t>
            </a:r>
            <a:endParaRPr sz="1500"/>
          </a:p>
        </p:txBody>
      </p:sp>
      <p:pic>
        <p:nvPicPr>
          <p:cNvPr id="402" name="Google Shape;402;p68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57400" y="1386483"/>
            <a:ext cx="5029200" cy="32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1"/>
          <p:cNvSpPr txBox="1"/>
          <p:nvPr>
            <p:ph type="title"/>
          </p:nvPr>
        </p:nvSpPr>
        <p:spPr>
          <a:xfrm>
            <a:off x="764006" y="208024"/>
            <a:ext cx="754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n" sz="2400"/>
              <a:t>Deployment Diagram</a:t>
            </a:r>
            <a:endParaRPr b="1" sz="2400"/>
          </a:p>
        </p:txBody>
      </p:sp>
      <p:pic>
        <p:nvPicPr>
          <p:cNvPr id="302" name="Google Shape;302;p5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9706" y="1139830"/>
            <a:ext cx="6073800" cy="360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24050"/>
            <a:ext cx="8839199" cy="308650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69"/>
          <p:cNvSpPr txBox="1"/>
          <p:nvPr/>
        </p:nvSpPr>
        <p:spPr>
          <a:xfrm>
            <a:off x="152400" y="357575"/>
            <a:ext cx="73365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Calibri"/>
                <a:ea typeface="Calibri"/>
                <a:cs typeface="Calibri"/>
                <a:sym typeface="Calibri"/>
              </a:rPr>
              <a:t>Products List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70"/>
          <p:cNvSpPr txBox="1"/>
          <p:nvPr>
            <p:ph type="title"/>
          </p:nvPr>
        </p:nvSpPr>
        <p:spPr>
          <a:xfrm>
            <a:off x="136175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to Cart</a:t>
            </a:r>
            <a:endParaRPr/>
          </a:p>
        </p:txBody>
      </p:sp>
      <p:sp>
        <p:nvSpPr>
          <p:cNvPr id="414" name="Google Shape;414;p7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15" name="Google Shape;41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17309"/>
            <a:ext cx="9143998" cy="3167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71"/>
          <p:cNvSpPr txBox="1"/>
          <p:nvPr>
            <p:ph type="title"/>
          </p:nvPr>
        </p:nvSpPr>
        <p:spPr>
          <a:xfrm>
            <a:off x="173225" y="251125"/>
            <a:ext cx="8342100" cy="1017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Out</a:t>
            </a:r>
            <a:endParaRPr/>
          </a:p>
        </p:txBody>
      </p:sp>
      <p:sp>
        <p:nvSpPr>
          <p:cNvPr id="421" name="Google Shape;421;p7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600" y="1268057"/>
            <a:ext cx="9143997" cy="3448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29" name="Google Shape;42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" y="0"/>
            <a:ext cx="8820062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3"/>
          <p:cNvSpPr txBox="1"/>
          <p:nvPr>
            <p:ph type="title"/>
          </p:nvPr>
        </p:nvSpPr>
        <p:spPr>
          <a:xfrm>
            <a:off x="628650" y="273850"/>
            <a:ext cx="3125100" cy="4103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Card Balance</a:t>
            </a:r>
            <a:endParaRPr/>
          </a:p>
        </p:txBody>
      </p:sp>
      <p:pic>
        <p:nvPicPr>
          <p:cNvPr id="435" name="Google Shape;43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0036" y="0"/>
            <a:ext cx="496377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4"/>
          <p:cNvSpPr txBox="1"/>
          <p:nvPr>
            <p:ph type="title"/>
          </p:nvPr>
        </p:nvSpPr>
        <p:spPr>
          <a:xfrm>
            <a:off x="229350" y="6089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Cards</a:t>
            </a:r>
            <a:endParaRPr/>
          </a:p>
        </p:txBody>
      </p:sp>
      <p:pic>
        <p:nvPicPr>
          <p:cNvPr id="441" name="Google Shape;44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7494"/>
            <a:ext cx="3045923" cy="3783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6723" y="1207494"/>
            <a:ext cx="5219152" cy="3783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5"/>
          <p:cNvSpPr txBox="1"/>
          <p:nvPr>
            <p:ph type="title"/>
          </p:nvPr>
        </p:nvSpPr>
        <p:spPr>
          <a:xfrm>
            <a:off x="186525" y="78100"/>
            <a:ext cx="7996200" cy="1043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Store</a:t>
            </a:r>
            <a:endParaRPr/>
          </a:p>
        </p:txBody>
      </p:sp>
      <p:sp>
        <p:nvSpPr>
          <p:cNvPr id="448" name="Google Shape;448;p7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49" name="Google Shape;449;p7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00" y="969850"/>
            <a:ext cx="9048900" cy="43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6"/>
          <p:cNvSpPr txBox="1"/>
          <p:nvPr>
            <p:ph type="ctrTitle"/>
          </p:nvPr>
        </p:nvSpPr>
        <p:spPr>
          <a:xfrm>
            <a:off x="1171281" y="1568447"/>
            <a:ext cx="68016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Century Gothic"/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2"/>
          <p:cNvSpPr txBox="1"/>
          <p:nvPr>
            <p:ph type="title"/>
          </p:nvPr>
        </p:nvSpPr>
        <p:spPr>
          <a:xfrm>
            <a:off x="807319" y="193188"/>
            <a:ext cx="754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n" sz="2400"/>
              <a:t>Database Design</a:t>
            </a:r>
            <a:endParaRPr b="1" sz="2400"/>
          </a:p>
        </p:txBody>
      </p:sp>
      <p:pic>
        <p:nvPicPr>
          <p:cNvPr id="308" name="Google Shape;308;p5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050" y="1140593"/>
            <a:ext cx="6791100" cy="36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b="1" lang="en" sz="1800"/>
              <a:t>Team Members Contributions</a:t>
            </a:r>
            <a:endParaRPr b="1" sz="1800"/>
          </a:p>
        </p:txBody>
      </p:sp>
      <p:sp>
        <p:nvSpPr>
          <p:cNvPr id="314" name="Google Shape;314;p5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780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1E42"/>
              </a:buClr>
              <a:buSzPts val="1400"/>
              <a:buFont typeface="Calibri"/>
              <a:buChar char="•"/>
            </a:pPr>
            <a:r>
              <a:rPr lang="en" sz="1400"/>
              <a:t>Add Cards API (Jia Ma)</a:t>
            </a:r>
            <a:endParaRPr sz="1400"/>
          </a:p>
          <a:p>
            <a:pPr indent="-177800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71E42"/>
              </a:buClr>
              <a:buSzPts val="1400"/>
              <a:buFont typeface="Calibri"/>
              <a:buChar char="•"/>
            </a:pPr>
            <a:r>
              <a:rPr lang="en" sz="1400"/>
              <a:t>Managed Order API (JunTeng Tan)</a:t>
            </a:r>
            <a:endParaRPr sz="1400"/>
          </a:p>
          <a:p>
            <a:pPr indent="-177800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71E42"/>
              </a:buClr>
              <a:buSzPts val="1400"/>
              <a:buFont typeface="Calibri"/>
              <a:buChar char="•"/>
            </a:pPr>
            <a:r>
              <a:rPr lang="en" sz="1400"/>
              <a:t>Payment API (JunTeng Tan)</a:t>
            </a:r>
            <a:endParaRPr sz="1400"/>
          </a:p>
          <a:p>
            <a:pPr indent="-177800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71E42"/>
              </a:buClr>
              <a:buSzPts val="1400"/>
              <a:buFont typeface="Calibri"/>
              <a:buChar char="•"/>
            </a:pPr>
            <a:r>
              <a:rPr lang="en" sz="1400"/>
              <a:t>User API (Ying Liu)</a:t>
            </a:r>
            <a:endParaRPr sz="1400"/>
          </a:p>
          <a:p>
            <a:pPr indent="-177800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71E42"/>
              </a:buClr>
              <a:buSzPts val="1400"/>
              <a:buFont typeface="Calibri"/>
              <a:buChar char="•"/>
            </a:pPr>
            <a:r>
              <a:rPr lang="en" sz="1400"/>
              <a:t>Map API (Jia Ma)</a:t>
            </a:r>
            <a:endParaRPr sz="1400"/>
          </a:p>
          <a:p>
            <a:pPr indent="-177800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71E42"/>
              </a:buClr>
              <a:buSzPts val="1400"/>
              <a:buFont typeface="Calibri"/>
              <a:buChar char="•"/>
            </a:pPr>
            <a:r>
              <a:rPr lang="en" sz="1400"/>
              <a:t>Extra: Deploy API to AWS in an Auto Scaled EC2 Cluster with Load Balancer (JunTeng Tan)</a:t>
            </a:r>
            <a:endParaRPr sz="1400"/>
          </a:p>
          <a:p>
            <a:pPr indent="-177800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71E42"/>
              </a:buClr>
              <a:buSzPts val="1400"/>
              <a:buFont typeface="Calibri"/>
              <a:buChar char="•"/>
            </a:pPr>
            <a:r>
              <a:rPr lang="en" sz="1400"/>
              <a:t>Extra: Web "Front-End" Deployed to Heroku for Starbucks Payment Card management: </a:t>
            </a:r>
            <a:endParaRPr sz="1400"/>
          </a:p>
          <a:p>
            <a:pPr indent="-177800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71E42"/>
              </a:buClr>
              <a:buSzPts val="1400"/>
              <a:buChar char="•"/>
            </a:pPr>
            <a:r>
              <a:rPr lang="en" sz="1400" u="sng">
                <a:solidFill>
                  <a:srgbClr val="0000FF"/>
                </a:solidFill>
                <a:hlinkClick r:id="rId3"/>
              </a:rPr>
              <a:t>https://starbucks-web-map.herokuapp.com/#/products</a:t>
            </a:r>
            <a:r>
              <a:rPr lang="en" sz="1400">
                <a:solidFill>
                  <a:srgbClr val="0000FF"/>
                </a:solidFill>
              </a:rPr>
              <a:t> </a:t>
            </a:r>
            <a:r>
              <a:rPr lang="en" sz="1400"/>
              <a:t>(Jia Ma)</a:t>
            </a:r>
            <a:endParaRPr sz="1400"/>
          </a:p>
          <a:p>
            <a:pPr indent="-177800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71E42"/>
              </a:buClr>
              <a:buSzPts val="1400"/>
              <a:buFont typeface="Calibri"/>
              <a:buChar char="•"/>
            </a:pPr>
            <a:r>
              <a:rPr lang="en" sz="1400"/>
              <a:t>Agile project management and documentation: Ying Liu 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4"/>
          <p:cNvSpPr txBox="1"/>
          <p:nvPr>
            <p:ph type="ctrTitle"/>
          </p:nvPr>
        </p:nvSpPr>
        <p:spPr>
          <a:xfrm>
            <a:off x="1171281" y="1568447"/>
            <a:ext cx="68016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Century Gothic"/>
              <a:buNone/>
            </a:pPr>
            <a:r>
              <a:rPr lang="en"/>
              <a:t>AGILE &amp; SCRUM</a:t>
            </a:r>
            <a:endParaRPr/>
          </a:p>
        </p:txBody>
      </p:sp>
      <p:sp>
        <p:nvSpPr>
          <p:cNvPr id="320" name="Google Shape;320;p54"/>
          <p:cNvSpPr txBox="1"/>
          <p:nvPr>
            <p:ph idx="1" type="subTitle"/>
          </p:nvPr>
        </p:nvSpPr>
        <p:spPr>
          <a:xfrm>
            <a:off x="1171575" y="3530597"/>
            <a:ext cx="6803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/>
              <a:t>Ying Liu 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UI Wireframe (Used a drawing tool: JustinMind) </a:t>
            </a:r>
            <a:br>
              <a:rPr lang="en" sz="2400">
                <a:latin typeface="Calibri"/>
                <a:ea typeface="Calibri"/>
                <a:cs typeface="Calibri"/>
                <a:sym typeface="Calibri"/>
              </a:rPr>
            </a:b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6" name="Google Shape;326;p5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3500" y="1095260"/>
            <a:ext cx="5550300" cy="355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Burndown Chart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5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0100" y="1303145"/>
            <a:ext cx="7842300" cy="21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17306" y="2711230"/>
            <a:ext cx="4425044" cy="2260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Agile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 Board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9" name="Google Shape;339;p5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6550" y="1187726"/>
            <a:ext cx="7848600" cy="36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8"/>
          <p:cNvSpPr txBox="1"/>
          <p:nvPr>
            <p:ph type="ctrTitle"/>
          </p:nvPr>
        </p:nvSpPr>
        <p:spPr>
          <a:xfrm>
            <a:off x="1171281" y="1568447"/>
            <a:ext cx="68016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Century Gothic"/>
              <a:buNone/>
            </a:pPr>
            <a:r>
              <a:rPr lang="en"/>
              <a:t>API DEMO</a:t>
            </a:r>
            <a:endParaRPr/>
          </a:p>
        </p:txBody>
      </p:sp>
      <p:sp>
        <p:nvSpPr>
          <p:cNvPr id="346" name="Google Shape;346;p58"/>
          <p:cNvSpPr txBox="1"/>
          <p:nvPr>
            <p:ph idx="1" type="subTitle"/>
          </p:nvPr>
        </p:nvSpPr>
        <p:spPr>
          <a:xfrm>
            <a:off x="1171575" y="3530597"/>
            <a:ext cx="6803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/>
              <a:t>Junteng Tan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avon">
  <a:themeElements>
    <a:clrScheme name="Savon">
      <a:dk1>
        <a:srgbClr val="000000"/>
      </a:dk1>
      <a:lt1>
        <a:srgbClr val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